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7" r:id="rId6"/>
    <p:sldId id="281" r:id="rId7"/>
    <p:sldId id="282" r:id="rId8"/>
    <p:sldId id="263" r:id="rId9"/>
    <p:sldId id="261" r:id="rId10"/>
    <p:sldId id="283" r:id="rId11"/>
    <p:sldId id="265" r:id="rId12"/>
    <p:sldId id="278" r:id="rId13"/>
    <p:sldId id="266" r:id="rId14"/>
    <p:sldId id="27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4F698-5885-4FFD-A813-3F008BFEB327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50B0A-A4EF-4EE9-B73D-540641D7F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0B0A-A4EF-4EE9-B73D-540641D7F7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0B0A-A4EF-4EE9-B73D-540641D7F7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9393-95D4-46F2-BF05-DFA5FFAC32FC}" type="datetimeFigureOut">
              <a:rPr lang="en-US" smtClean="0"/>
              <a:pPr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D55EE-3628-43BF-A205-93DA52BFC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4"/>
            <a:ext cx="9144000" cy="685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V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436" cy="685743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V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436" cy="68574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V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340" cy="685743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V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436" cy="686352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V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340" cy="685743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V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436" cy="685743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V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66"/>
            <a:ext cx="9149340" cy="6857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V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340" cy="6857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V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340" cy="68574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V5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340" cy="68574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V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436" cy="68574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MV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340" cy="685743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V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340" cy="68574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V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436" cy="685743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</Words>
  <Application>Microsoft Office PowerPoint</Application>
  <PresentationFormat>On-screen Show (4:3)</PresentationFormat>
  <Paragraphs>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Marianne Crowe</dc:creator>
  <cp:lastModifiedBy>Marianne Crowe</cp:lastModifiedBy>
  <cp:revision>34</cp:revision>
  <dcterms:created xsi:type="dcterms:W3CDTF">2010-08-17T16:16:01Z</dcterms:created>
  <dcterms:modified xsi:type="dcterms:W3CDTF">2010-08-23T15:44:01Z</dcterms:modified>
</cp:coreProperties>
</file>